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60" r:id="rId6"/>
    <p:sldId id="266" r:id="rId7"/>
    <p:sldId id="261" r:id="rId8"/>
    <p:sldId id="270" r:id="rId9"/>
    <p:sldId id="262" r:id="rId10"/>
    <p:sldId id="271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C7C93C-500D-4EB2-920E-04109A0BDE06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LIBBA</a:t>
            </a:r>
            <a:br>
              <a:rPr lang="en-US" dirty="0" smtClean="0"/>
            </a:br>
            <a:r>
              <a:rPr lang="en-US" dirty="0" smtClean="0"/>
              <a:t>2014 FISHING CONTESTS</a:t>
            </a:r>
            <a:endParaRPr lang="en-US" dirty="0"/>
          </a:p>
        </p:txBody>
      </p:sp>
      <p:pic>
        <p:nvPicPr>
          <p:cNvPr id="1028" name="Picture 4" descr="http://brickworxclub.com/110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0"/>
            <a:ext cx="1905000" cy="190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0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72400" cy="1002792"/>
          </a:xfrm>
        </p:spPr>
        <p:txBody>
          <a:bodyPr/>
          <a:lstStyle/>
          <a:p>
            <a:r>
              <a:rPr lang="en-US" dirty="0" smtClean="0"/>
              <a:t>EXCEPTIONAL FISH 2014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7772400" cy="83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Jason </a:t>
            </a:r>
            <a:r>
              <a:rPr lang="en-US" sz="2800" dirty="0" err="1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Pecoraro</a:t>
            </a:r>
            <a:r>
              <a:rPr lang="en-US" sz="28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		50.3 #</a:t>
            </a:r>
            <a:endParaRPr lang="en-US" sz="2800" dirty="0"/>
          </a:p>
        </p:txBody>
      </p:sp>
      <p:pic>
        <p:nvPicPr>
          <p:cNvPr id="2052" name="Picture 4" descr="http://njscuba.net/zzz_biology/striped_b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270" y="4267200"/>
            <a:ext cx="416156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895600"/>
            <a:ext cx="2743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87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0352" y="762000"/>
            <a:ext cx="7772400" cy="1917192"/>
          </a:xfrm>
        </p:spPr>
        <p:txBody>
          <a:bodyPr/>
          <a:lstStyle/>
          <a:p>
            <a:r>
              <a:rPr lang="en-US" dirty="0" smtClean="0"/>
              <a:t>LARGEST RELEASED STRIPED BASS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3400" y="3352800"/>
            <a:ext cx="7772400" cy="15097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Andy Richman		39”</a:t>
            </a:r>
            <a:endParaRPr lang="en-US" sz="2800" dirty="0"/>
          </a:p>
        </p:txBody>
      </p:sp>
      <p:pic>
        <p:nvPicPr>
          <p:cNvPr id="2052" name="Picture 4" descr="http://njscuba.net/zzz_biology/striped_b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270" y="4267200"/>
            <a:ext cx="416156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67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WEIGHT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276600"/>
            <a:ext cx="7772400" cy="15097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those who entered fish that DID NOT place in the contests are eligible</a:t>
            </a:r>
          </a:p>
          <a:p>
            <a:endParaRPr lang="en-US" dirty="0" smtClean="0"/>
          </a:p>
          <a:p>
            <a:r>
              <a:rPr lang="en-US" dirty="0" smtClean="0"/>
              <a:t>Now to pick the winning name</a:t>
            </a:r>
            <a:endParaRPr lang="en-US" dirty="0"/>
          </a:p>
        </p:txBody>
      </p:sp>
      <p:pic>
        <p:nvPicPr>
          <p:cNvPr id="4" name="Picture 4" descr="http://brickworxclub.com/110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14800"/>
            <a:ext cx="1600200" cy="160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5105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BILL DAVISON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2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REMEMBER TO ENTER YOUR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FISH IN 2015!!!!!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dirty="0" smtClean="0"/>
              <a:t>Weigh slips are on the website</a:t>
            </a:r>
          </a:p>
          <a:p>
            <a:r>
              <a:rPr lang="en-US" dirty="0" smtClean="0"/>
              <a:t>Contest runs April 15 to Dec 15</a:t>
            </a:r>
          </a:p>
          <a:p>
            <a:r>
              <a:rPr lang="en-US" dirty="0" smtClean="0"/>
              <a:t>All slips must be postmarked by Dec 31</a:t>
            </a:r>
          </a:p>
          <a:p>
            <a:r>
              <a:rPr lang="en-US" dirty="0" smtClean="0"/>
              <a:t>We would love to see more members enter their fish!!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8972"/>
            <a:ext cx="7772400" cy="1362456"/>
          </a:xfrm>
        </p:spPr>
        <p:txBody>
          <a:bodyPr/>
          <a:lstStyle/>
          <a:p>
            <a:r>
              <a:rPr lang="en-US" dirty="0" smtClean="0"/>
              <a:t>THANK YOUS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2514600"/>
            <a:ext cx="7772400" cy="377233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CAUSEWAY BAIT &amp; TACKLE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Sponsoring the Children’s Division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BOB’S BAIT &amp; TACKLE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Donations to LIBBA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PAULIES BAIT &amp; TACKLE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Donations to LIBBA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WHITE WATER OUTFITTERS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Donations to LIBBA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J &amp; J SPORTS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Donations to LIBBA</a:t>
            </a:r>
            <a:endParaRPr lang="en-US" dirty="0"/>
          </a:p>
        </p:txBody>
      </p:sp>
      <p:pic>
        <p:nvPicPr>
          <p:cNvPr id="6" name="Picture 4" descr="http://brickworxclub.com/110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00200"/>
            <a:ext cx="1600200" cy="160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7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LIBBA CONTESTS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KEN KARWICK MEMORIAL CONTEST</a:t>
            </a:r>
          </a:p>
          <a:p>
            <a:pPr lvl="1"/>
            <a:r>
              <a:rPr lang="en-US" dirty="0" smtClean="0"/>
              <a:t>Striped Bass, Bluefish &amp; Weakfish</a:t>
            </a:r>
          </a:p>
          <a:p>
            <a:pPr lvl="1"/>
            <a:r>
              <a:rPr lang="en-US" dirty="0" smtClean="0"/>
              <a:t>Men’s, Women’s, Youth &amp; Children Divisions</a:t>
            </a:r>
          </a:p>
          <a:p>
            <a:pPr lvl="1"/>
            <a:r>
              <a:rPr lang="en-US" dirty="0" smtClean="0"/>
              <a:t>Top 3 fish in each category</a:t>
            </a:r>
          </a:p>
          <a:p>
            <a:pPr lvl="1"/>
            <a:r>
              <a:rPr lang="en-US" dirty="0" smtClean="0"/>
              <a:t>Special prizes</a:t>
            </a:r>
          </a:p>
          <a:p>
            <a:pPr lvl="2"/>
            <a:r>
              <a:rPr lang="en-US" dirty="0" smtClean="0"/>
              <a:t>Largest released striper</a:t>
            </a:r>
          </a:p>
          <a:p>
            <a:pPr lvl="2"/>
            <a:r>
              <a:rPr lang="en-US" dirty="0" smtClean="0"/>
              <a:t>Hidden weight</a:t>
            </a:r>
          </a:p>
          <a:p>
            <a:pPr lvl="2"/>
            <a:r>
              <a:rPr lang="en-US" dirty="0" smtClean="0"/>
              <a:t>Exceptional fish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3484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MONTAUK &amp; SOUTH SHORE DERBIES</a:t>
            </a:r>
          </a:p>
          <a:p>
            <a:pPr lvl="1"/>
            <a:r>
              <a:rPr lang="en-US" dirty="0" smtClean="0"/>
              <a:t>Striped Bass &amp; Bluefish</a:t>
            </a:r>
          </a:p>
          <a:p>
            <a:pPr lvl="1"/>
            <a:r>
              <a:rPr lang="en-US" dirty="0" smtClean="0"/>
              <a:t>Top 3 fish in each category</a:t>
            </a:r>
            <a:endParaRPr lang="en-US" dirty="0"/>
          </a:p>
        </p:txBody>
      </p:sp>
      <p:pic>
        <p:nvPicPr>
          <p:cNvPr id="7" name="Picture 4" descr="http://brickworxclub.com/110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343400"/>
            <a:ext cx="1600200" cy="160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3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2014 HIGHLIGHTS (AND LOWS)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43484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At times surf fishing was hard</a:t>
            </a:r>
          </a:p>
          <a:p>
            <a:r>
              <a:rPr lang="en-US" sz="2000" dirty="0" smtClean="0"/>
              <a:t>If you were on the beach when the fish came by – you got fish</a:t>
            </a:r>
          </a:p>
          <a:p>
            <a:r>
              <a:rPr lang="en-US" sz="2000" dirty="0" smtClean="0"/>
              <a:t>30 members entered fish</a:t>
            </a:r>
          </a:p>
          <a:p>
            <a:pPr lvl="1"/>
            <a:r>
              <a:rPr lang="en-US" sz="2000" dirty="0" smtClean="0"/>
              <a:t>29 striped bass</a:t>
            </a:r>
          </a:p>
          <a:p>
            <a:pPr lvl="1"/>
            <a:r>
              <a:rPr lang="en-US" sz="2000" dirty="0" smtClean="0"/>
              <a:t>49 bluefish</a:t>
            </a:r>
          </a:p>
          <a:p>
            <a:pPr lvl="1"/>
            <a:r>
              <a:rPr lang="en-US" sz="2000" dirty="0" smtClean="0"/>
              <a:t>4 weakfish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43484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 increase of 18 bass over 2013</a:t>
            </a:r>
          </a:p>
          <a:p>
            <a:pPr lvl="1"/>
            <a:r>
              <a:rPr lang="en-US" sz="2000" dirty="0" smtClean="0"/>
              <a:t>1 – 50 #</a:t>
            </a:r>
          </a:p>
          <a:p>
            <a:pPr lvl="1"/>
            <a:r>
              <a:rPr lang="en-US" sz="2000" dirty="0" smtClean="0"/>
              <a:t>3 – 40 #</a:t>
            </a:r>
          </a:p>
          <a:p>
            <a:pPr lvl="1"/>
            <a:r>
              <a:rPr lang="en-US" sz="2000" dirty="0" smtClean="0"/>
              <a:t>6 – 30 #</a:t>
            </a:r>
          </a:p>
          <a:p>
            <a:r>
              <a:rPr lang="en-US" sz="2000" dirty="0" smtClean="0"/>
              <a:t>A lot more big blues</a:t>
            </a:r>
          </a:p>
          <a:p>
            <a:pPr lvl="1"/>
            <a:r>
              <a:rPr lang="en-US" sz="2000" dirty="0" smtClean="0"/>
              <a:t>8 were 16 lb. or bigger</a:t>
            </a:r>
          </a:p>
          <a:p>
            <a:r>
              <a:rPr lang="en-US" sz="2000" dirty="0" smtClean="0"/>
              <a:t>Only 4 weakfish</a:t>
            </a:r>
          </a:p>
          <a:p>
            <a:r>
              <a:rPr lang="en-US" sz="2000" dirty="0" smtClean="0"/>
              <a:t>Montauk Derby </a:t>
            </a:r>
          </a:p>
          <a:p>
            <a:pPr lvl="1"/>
            <a:r>
              <a:rPr lang="en-US" sz="1600" dirty="0" smtClean="0"/>
              <a:t>We filled all the slots</a:t>
            </a:r>
          </a:p>
          <a:p>
            <a:r>
              <a:rPr lang="en-US" sz="2000" dirty="0" smtClean="0"/>
              <a:t>South Shore Derby was hard to find bluefish</a:t>
            </a:r>
          </a:p>
        </p:txBody>
      </p:sp>
      <p:pic>
        <p:nvPicPr>
          <p:cNvPr id="1026" name="Picture 2" descr="http://farm7.staticflickr.com/6036/6226741988_8089890713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3505200" cy="232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57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289" y="381000"/>
            <a:ext cx="2438400" cy="14138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KEN KARWICK CONTEST WINNERS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099697" y="1691640"/>
            <a:ext cx="2057400" cy="9906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STRIPED BASS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117693978"/>
              </p:ext>
            </p:extLst>
          </p:nvPr>
        </p:nvGraphicFramePr>
        <p:xfrm>
          <a:off x="4267200" y="762000"/>
          <a:ext cx="4176075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4534"/>
                <a:gridCol w="1033611"/>
                <a:gridCol w="1157930"/>
              </a:tblGrid>
              <a:tr h="266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MEN'S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Mem</a:t>
                      </a: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. #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Wgt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66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Jason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Pecoraro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2028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50.3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66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Kevin Donahue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294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42.2 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66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Vinny Conwell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2208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42 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66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Vinny Conwell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2208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41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66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WOMEN'S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66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Lorraine Stephens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1654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37.6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66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Lorraine Stephens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1654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20.2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66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Barbara </a:t>
                      </a: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Kehlenbeck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164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18.1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66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YOUTH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66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Michael Green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579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17.5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666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CHILDREN'S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6662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tantia" panose="02030602050306030303" pitchFamily="18" charset="0"/>
                        </a:rPr>
                        <a:t>None</a:t>
                      </a:r>
                      <a:endParaRPr lang="en-US" sz="1600" dirty="0"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</a:tbl>
          </a:graphicData>
        </a:graphic>
      </p:graphicFrame>
      <p:pic>
        <p:nvPicPr>
          <p:cNvPr id="9" name="Picture 2" descr="https://encrypted-tbn2.gstatic.com/images?q=tbn:ANd9GcTRGOXllQAhOJKqG4gw0u336SUHA-sU63OjiKw5gc0lg2GV7y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029200"/>
            <a:ext cx="2667000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2473960"/>
            <a:ext cx="1920240" cy="2560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050" y="3657600"/>
            <a:ext cx="1913448" cy="234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2743200" cy="158262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KEN KARWICK CONTEST WINNERS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343400" y="4678680"/>
            <a:ext cx="2209800" cy="2179320"/>
          </a:xfrm>
        </p:spPr>
        <p:txBody>
          <a:bodyPr>
            <a:normAutofit/>
          </a:bodyPr>
          <a:lstStyle/>
          <a:p>
            <a:endParaRPr lang="en-US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BLUEFISH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666234376"/>
              </p:ext>
            </p:extLst>
          </p:nvPr>
        </p:nvGraphicFramePr>
        <p:xfrm>
          <a:off x="3581400" y="990600"/>
          <a:ext cx="4618035" cy="452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4560"/>
                <a:gridCol w="1143000"/>
                <a:gridCol w="1280475"/>
              </a:tblGrid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MEN'S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Mem. </a:t>
                      </a: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#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Wgt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Bruno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Panacciulli</a:t>
                      </a: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, Jr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1494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18.75 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Frank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Shortemeyer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382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18.2 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Leif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Gobel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865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18 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Frank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Shortemeyer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382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18 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WOMEN'S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Ann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Shortemeyer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382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16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Barbara </a:t>
                      </a: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Kehlenbeck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164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15.3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Barbara </a:t>
                      </a: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Kehlenbeck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164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14.7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Ann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Shortemeyer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382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YOUTH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Michael Green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579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11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CHILDREN'S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Dan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Gobel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1937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14.5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Dan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Gobel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1937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13.5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Jason George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447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12.6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</a:tbl>
          </a:graphicData>
        </a:graphic>
      </p:graphicFrame>
      <p:pic>
        <p:nvPicPr>
          <p:cNvPr id="1026" name="Picture 2" descr="http://www.classicnatureprints.com/pr.Denton%20Fish/denton.bluefi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" y="1981200"/>
            <a:ext cx="2819400" cy="200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352800"/>
            <a:ext cx="2558814" cy="342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30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KEN </a:t>
            </a:r>
            <a:r>
              <a:rPr lang="en-US" sz="4400" dirty="0"/>
              <a:t>KARWICK CONTEST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WEAKFISH</a:t>
            </a:r>
          </a:p>
          <a:p>
            <a:endParaRPr lang="en-US" dirty="0"/>
          </a:p>
        </p:txBody>
      </p:sp>
      <p:pic>
        <p:nvPicPr>
          <p:cNvPr id="3074" name="Picture 2" descr="https://encrypted-tbn1.gstatic.com/images?q=tbn:ANd9GcRF5kOfGdofz7w-UsrkFU33SY5olr2w2jXNPvMtN_ozks_-eU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960" y="3581400"/>
            <a:ext cx="4023357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79520"/>
              </p:ext>
            </p:extLst>
          </p:nvPr>
        </p:nvGraphicFramePr>
        <p:xfrm>
          <a:off x="304800" y="2667000"/>
          <a:ext cx="4618035" cy="28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4560"/>
                <a:gridCol w="1143000"/>
                <a:gridCol w="1280475"/>
              </a:tblGrid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MEN'S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Mem</a:t>
                      </a: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. #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Wgt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Tom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Kehlenbeck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163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7.8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Tom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Kehlenbeck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163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6.1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WOMEN'S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Barbara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Kehlenbeck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164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6.6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Barbara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Kehlenbeck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164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5.7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YOUTH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None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CHILDREN'S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tantia" panose="02030602050306030303" pitchFamily="18" charset="0"/>
                        </a:rPr>
                        <a:t>None</a:t>
                      </a:r>
                      <a:endParaRPr lang="en-US" sz="1600" dirty="0"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8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 DERBIES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2"/>
          </p:nvPr>
        </p:nvSpPr>
        <p:spPr>
          <a:xfrm>
            <a:off x="381000" y="1524000"/>
            <a:ext cx="4038600" cy="3185160"/>
          </a:xfrm>
        </p:spPr>
        <p:txBody>
          <a:bodyPr/>
          <a:lstStyle/>
          <a:p>
            <a:r>
              <a:rPr lang="en-US" dirty="0" smtClean="0"/>
              <a:t>MONTAUK DERBY</a:t>
            </a:r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97802"/>
              </p:ext>
            </p:extLst>
          </p:nvPr>
        </p:nvGraphicFramePr>
        <p:xfrm>
          <a:off x="381000" y="2057400"/>
          <a:ext cx="3657600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0"/>
                <a:gridCol w="838200"/>
                <a:gridCol w="914400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FFFF00"/>
                          </a:solidFill>
                          <a:effectLst/>
                        </a:rPr>
                        <a:t>Striped Bass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Mem</a:t>
                      </a: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 #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Wgt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Rick </a:t>
                      </a:r>
                      <a:r>
                        <a:rPr lang="en-US" sz="1600" dirty="0" err="1" smtClean="0">
                          <a:effectLst/>
                        </a:rPr>
                        <a:t>Zappala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1134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30.8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Frank </a:t>
                      </a:r>
                      <a:r>
                        <a:rPr lang="en-US" sz="1600" dirty="0" err="1" smtClean="0">
                          <a:effectLst/>
                        </a:rPr>
                        <a:t>Mecurio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526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23.78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Bill Smith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457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16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FFFF00"/>
                          </a:solidFill>
                          <a:effectLst/>
                        </a:rPr>
                        <a:t>Bluefish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Steve </a:t>
                      </a:r>
                      <a:r>
                        <a:rPr lang="en-US" sz="1600" dirty="0" err="1" smtClean="0">
                          <a:effectLst/>
                        </a:rPr>
                        <a:t>Barrale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681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13.4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Andy Richman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346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10.2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Linda Cristiano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1454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2050" name="Picture 2" descr="http://lighthouse-news.com/wp-content/uploads/2009/06/montauk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760" y="228600"/>
            <a:ext cx="22352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019475"/>
            <a:ext cx="2000148" cy="3850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439161"/>
            <a:ext cx="2286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3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 DERBIES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0" y="1676400"/>
            <a:ext cx="4038600" cy="838200"/>
          </a:xfrm>
        </p:spPr>
        <p:txBody>
          <a:bodyPr/>
          <a:lstStyle/>
          <a:p>
            <a:r>
              <a:rPr lang="en-US" dirty="0" smtClean="0"/>
              <a:t>SOUTH SHORE DERBY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808672"/>
              </p:ext>
            </p:extLst>
          </p:nvPr>
        </p:nvGraphicFramePr>
        <p:xfrm>
          <a:off x="4724400" y="2895600"/>
          <a:ext cx="3962399" cy="2414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8106"/>
                <a:gridCol w="897147"/>
                <a:gridCol w="897146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FFFF00"/>
                          </a:solidFill>
                          <a:effectLst/>
                        </a:rPr>
                        <a:t>Striped Bass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Mem</a:t>
                      </a: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 #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Wgt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Andy Richman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346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24.9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Lorraine Stephens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1354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20.2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Bruno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Panacciulli</a:t>
                      </a: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,</a:t>
                      </a:r>
                      <a:r>
                        <a:rPr lang="en-US" sz="1600" baseline="0" dirty="0" smtClean="0">
                          <a:effectLst/>
                          <a:latin typeface="Constantia" panose="02030602050306030303" pitchFamily="18" charset="0"/>
                        </a:rPr>
                        <a:t> Jr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1494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19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FFFF00"/>
                          </a:solidFill>
                          <a:effectLst/>
                        </a:rPr>
                        <a:t>Bluefish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Tom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Kehlenbeck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163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11.1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Barbara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Kehlenbeck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164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10.1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2052" name="Picture 4" descr="http://striperonline.com/pictures/surf_fishing_11_10_01/nov10fishing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209800"/>
            <a:ext cx="395377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63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Words>459</Words>
  <Application>Microsoft Office PowerPoint</Application>
  <PresentationFormat>On-screen Show (4:3)</PresentationFormat>
  <Paragraphs>201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LIBBA 2014 FISHING CONTESTS</vt:lpstr>
      <vt:lpstr>THANK YOUS</vt:lpstr>
      <vt:lpstr>LIBBA CONTESTS</vt:lpstr>
      <vt:lpstr>2014 HIGHLIGHTS (AND LOWS)</vt:lpstr>
      <vt:lpstr>KEN KARWICK CONTEST WINNERS</vt:lpstr>
      <vt:lpstr>KEN KARWICK CONTEST WINNERS</vt:lpstr>
      <vt:lpstr>KEN KARWICK CONTEST</vt:lpstr>
      <vt:lpstr>THE DERBIES</vt:lpstr>
      <vt:lpstr>THE DERBIES</vt:lpstr>
      <vt:lpstr>EXCEPTIONAL FISH 2014</vt:lpstr>
      <vt:lpstr>LARGEST RELEASED STRIPED BASS</vt:lpstr>
      <vt:lpstr>HIDDEN WEIGHT</vt:lpstr>
      <vt:lpstr>REMEMBER TO ENTER YOUR  FISH IN 2015!!!!!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FISHING CONTEST</dc:title>
  <dc:creator>Rick</dc:creator>
  <cp:lastModifiedBy>Rick</cp:lastModifiedBy>
  <cp:revision>36</cp:revision>
  <dcterms:created xsi:type="dcterms:W3CDTF">2013-03-03T02:32:50Z</dcterms:created>
  <dcterms:modified xsi:type="dcterms:W3CDTF">2015-05-10T15:25:12Z</dcterms:modified>
</cp:coreProperties>
</file>